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23" autoAdjust="0"/>
    <p:restoredTop sz="94673" autoAdjust="0"/>
  </p:normalViewPr>
  <p:slideViewPr>
    <p:cSldViewPr>
      <p:cViewPr varScale="1">
        <p:scale>
          <a:sx n="161" d="100"/>
          <a:sy n="161" d="100"/>
        </p:scale>
        <p:origin x="-90" y="-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5C71-CFE9-4A37-A4F1-A01248BBFA7E}" type="datetimeFigureOut">
              <a:rPr lang="cs-CZ" smtClean="0"/>
              <a:t>7.11.2016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6265-F9D6-4446-B1D5-8BEDCCC6C9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873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5C71-CFE9-4A37-A4F1-A01248BBFA7E}" type="datetimeFigureOut">
              <a:rPr lang="cs-CZ" smtClean="0"/>
              <a:t>7.11.2016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6265-F9D6-4446-B1D5-8BEDCCC6C9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63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5C71-CFE9-4A37-A4F1-A01248BBFA7E}" type="datetimeFigureOut">
              <a:rPr lang="cs-CZ" smtClean="0"/>
              <a:t>7.11.2016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6265-F9D6-4446-B1D5-8BEDCCC6C9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036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5C71-CFE9-4A37-A4F1-A01248BBFA7E}" type="datetimeFigureOut">
              <a:rPr lang="cs-CZ" smtClean="0"/>
              <a:t>7.11.2016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6265-F9D6-4446-B1D5-8BEDCCC6C9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10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5C71-CFE9-4A37-A4F1-A01248BBFA7E}" type="datetimeFigureOut">
              <a:rPr lang="cs-CZ" smtClean="0"/>
              <a:t>7.11.2016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6265-F9D6-4446-B1D5-8BEDCCC6C9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84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5C71-CFE9-4A37-A4F1-A01248BBFA7E}" type="datetimeFigureOut">
              <a:rPr lang="cs-CZ" smtClean="0"/>
              <a:t>7.11.2016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6265-F9D6-4446-B1D5-8BEDCCC6C9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752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5C71-CFE9-4A37-A4F1-A01248BBFA7E}" type="datetimeFigureOut">
              <a:rPr lang="cs-CZ" smtClean="0"/>
              <a:t>7.11.2016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6265-F9D6-4446-B1D5-8BEDCCC6C9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467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5C71-CFE9-4A37-A4F1-A01248BBFA7E}" type="datetimeFigureOut">
              <a:rPr lang="cs-CZ" smtClean="0"/>
              <a:t>7.11.2016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6265-F9D6-4446-B1D5-8BEDCCC6C9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200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5C71-CFE9-4A37-A4F1-A01248BBFA7E}" type="datetimeFigureOut">
              <a:rPr lang="cs-CZ" smtClean="0"/>
              <a:t>7.11.2016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6265-F9D6-4446-B1D5-8BEDCCC6C9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451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5C71-CFE9-4A37-A4F1-A01248BBFA7E}" type="datetimeFigureOut">
              <a:rPr lang="cs-CZ" smtClean="0"/>
              <a:t>7.11.2016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6265-F9D6-4446-B1D5-8BEDCCC6C9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59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5C71-CFE9-4A37-A4F1-A01248BBFA7E}" type="datetimeFigureOut">
              <a:rPr lang="cs-CZ" smtClean="0"/>
              <a:t>7.11.2016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6265-F9D6-4446-B1D5-8BEDCCC6C9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398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0"/>
            <a:lum/>
          </a:blip>
          <a:srcRect/>
          <a:stretch>
            <a:fillRect l="-9000" t="-20000" r="-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B5C71-CFE9-4A37-A4F1-A01248BBFA7E}" type="datetimeFigureOut">
              <a:rPr lang="cs-CZ" smtClean="0"/>
              <a:t>7.11.2016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B6265-F9D6-4446-B1D5-8BEDCCC6C9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29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7.png"/><Relationship Id="rId7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26.png"/><Relationship Id="rId4" Type="http://schemas.openxmlformats.org/officeDocument/2006/relationships/image" Target="../media/image39.pn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5892"/>
            <a:ext cx="5121434" cy="4464496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33159"/>
            <a:ext cx="2560108" cy="195055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147310"/>
            <a:ext cx="1263964" cy="78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2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515966"/>
            <a:ext cx="670515" cy="37250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058" y="267494"/>
            <a:ext cx="3565865" cy="44497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35279"/>
            <a:ext cx="5890690" cy="264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32785"/>
      </p:ext>
    </p:extLst>
  </p:cSld>
  <p:clrMapOvr>
    <a:masterClrMapping/>
  </p:clrMapOvr>
  <p:transition spd="slow" advTm="1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515966"/>
            <a:ext cx="670515" cy="372508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1924256" y="1675159"/>
            <a:ext cx="3960439" cy="2088232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Ovál 5"/>
          <p:cNvSpPr/>
          <p:nvPr/>
        </p:nvSpPr>
        <p:spPr>
          <a:xfrm>
            <a:off x="3940479" y="1664387"/>
            <a:ext cx="3922271" cy="2088232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0" name="Přímá spojnice se šipkou 9"/>
          <p:cNvCxnSpPr/>
          <p:nvPr/>
        </p:nvCxnSpPr>
        <p:spPr>
          <a:xfrm flipH="1">
            <a:off x="2572327" y="1520371"/>
            <a:ext cx="4896544" cy="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2572327" y="3896635"/>
            <a:ext cx="4896544" cy="0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058" y="294084"/>
            <a:ext cx="3565865" cy="44497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323725"/>
            <a:ext cx="1597020" cy="29258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56" y="4323725"/>
            <a:ext cx="1377582" cy="237724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839" y="2500996"/>
            <a:ext cx="1737216" cy="298679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479" y="4033517"/>
            <a:ext cx="1999005" cy="194417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12" y="1260248"/>
            <a:ext cx="2854338" cy="195297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849135"/>
            <a:ext cx="1377582" cy="29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5753"/>
      </p:ext>
    </p:extLst>
  </p:cSld>
  <p:clrMapOvr>
    <a:masterClrMapping/>
  </p:clrMapOvr>
  <p:transition spd="slow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50"/>
                            </p:stCondLst>
                            <p:childTnLst>
                              <p:par>
                                <p:cTn id="1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65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50"/>
                            </p:stCondLst>
                            <p:childTnLst>
                              <p:par>
                                <p:cTn id="4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515966"/>
            <a:ext cx="670515" cy="37250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088" y="251286"/>
            <a:ext cx="5095835" cy="56078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19624"/>
            <a:ext cx="7818492" cy="268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93490"/>
      </p:ext>
    </p:extLst>
  </p:cSld>
  <p:clrMapOvr>
    <a:masterClrMapping/>
  </p:clrMapOvr>
  <p:transition spd="slow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515966"/>
            <a:ext cx="670515" cy="37250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243" y="269562"/>
            <a:ext cx="5674907" cy="45106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94" y="801939"/>
            <a:ext cx="6997629" cy="421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96496"/>
      </p:ext>
    </p:extLst>
  </p:cSld>
  <p:clrMapOvr>
    <a:masterClrMapping/>
  </p:clrMapOvr>
  <p:transition spd="slow" advTm="1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120" y="3801546"/>
            <a:ext cx="2523535" cy="36050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083918"/>
            <a:ext cx="1221375" cy="763359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120" y="1349998"/>
            <a:ext cx="2523535" cy="163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01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 dir="in"/>
      </p:transition>
    </mc:Choice>
    <mc:Fallback xmlns="">
      <p:transition spd="slow" advTm="5000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515966"/>
            <a:ext cx="670515" cy="37250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598" y="267494"/>
            <a:ext cx="5254317" cy="54859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1491630"/>
            <a:ext cx="7704857" cy="287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59210"/>
      </p:ext>
    </p:extLst>
  </p:cSld>
  <p:clrMapOvr>
    <a:masterClrMapping/>
  </p:clrMapOvr>
  <p:transition spd="slow" advTm="1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515966"/>
            <a:ext cx="670515" cy="37250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0" t="1786" r="24684" b="3024"/>
          <a:stretch/>
        </p:blipFill>
        <p:spPr>
          <a:xfrm>
            <a:off x="1619672" y="1431052"/>
            <a:ext cx="3638702" cy="3240360"/>
          </a:xfrm>
          <a:prstGeom prst="rect">
            <a:avLst/>
          </a:prstGeom>
          <a:effectLst/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566" y="265881"/>
            <a:ext cx="3858449" cy="114595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385" y="1990729"/>
            <a:ext cx="2048087" cy="29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33694"/>
      </p:ext>
    </p:extLst>
  </p:cSld>
  <p:clrMapOvr>
    <a:masterClrMapping/>
  </p:clrMapOvr>
  <p:transition spd="slow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515966"/>
            <a:ext cx="670515" cy="372508"/>
          </a:xfrm>
          <a:prstGeom prst="rect">
            <a:avLst/>
          </a:prstGeom>
        </p:spPr>
      </p:pic>
      <p:sp>
        <p:nvSpPr>
          <p:cNvPr id="3" name="Ovál 2"/>
          <p:cNvSpPr/>
          <p:nvPr/>
        </p:nvSpPr>
        <p:spPr>
          <a:xfrm>
            <a:off x="2195736" y="2334560"/>
            <a:ext cx="741246" cy="741246"/>
          </a:xfrm>
          <a:prstGeom prst="ellipse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2195736" y="1266548"/>
            <a:ext cx="741246" cy="741246"/>
          </a:xfrm>
          <a:prstGeom prst="ellipse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2195736" y="3414680"/>
            <a:ext cx="741246" cy="741246"/>
          </a:xfrm>
          <a:prstGeom prst="ellipse">
            <a:avLst/>
          </a:prstGeom>
          <a:solidFill>
            <a:srgbClr val="92D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6"/>
          <p:cNvCxnSpPr>
            <a:stCxn id="5" idx="4"/>
            <a:endCxn id="3" idx="0"/>
          </p:cNvCxnSpPr>
          <p:nvPr/>
        </p:nvCxnSpPr>
        <p:spPr>
          <a:xfrm>
            <a:off x="2566359" y="2007794"/>
            <a:ext cx="0" cy="326766"/>
          </a:xfrm>
          <a:prstGeom prst="line">
            <a:avLst/>
          </a:prstGeom>
          <a:ln w="2222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>
            <a:stCxn id="3" idx="4"/>
          </p:cNvCxnSpPr>
          <p:nvPr/>
        </p:nvCxnSpPr>
        <p:spPr>
          <a:xfrm>
            <a:off x="2566359" y="3075806"/>
            <a:ext cx="4019" cy="338874"/>
          </a:xfrm>
          <a:prstGeom prst="line">
            <a:avLst/>
          </a:prstGeom>
          <a:ln w="2222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vojitá šipka 16"/>
          <p:cNvSpPr/>
          <p:nvPr/>
        </p:nvSpPr>
        <p:spPr>
          <a:xfrm rot="5400000">
            <a:off x="2458347" y="1491630"/>
            <a:ext cx="216024" cy="360040"/>
          </a:xfrm>
          <a:prstGeom prst="chevron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8" name="Dvojitá šipka 17"/>
          <p:cNvSpPr/>
          <p:nvPr/>
        </p:nvSpPr>
        <p:spPr>
          <a:xfrm rot="5400000">
            <a:off x="2458347" y="2546142"/>
            <a:ext cx="216024" cy="360040"/>
          </a:xfrm>
          <a:prstGeom prst="chevron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9" name="Dvojitá šipka 18"/>
          <p:cNvSpPr/>
          <p:nvPr/>
        </p:nvSpPr>
        <p:spPr>
          <a:xfrm rot="5400000">
            <a:off x="2462366" y="3637606"/>
            <a:ext cx="216024" cy="360040"/>
          </a:xfrm>
          <a:prstGeom prst="chevron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17" y="272570"/>
            <a:ext cx="5516424" cy="54859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874" y="1323252"/>
            <a:ext cx="2249238" cy="61564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874" y="2351644"/>
            <a:ext cx="3919404" cy="70707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355726"/>
            <a:ext cx="3919404" cy="707078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117" y="3479326"/>
            <a:ext cx="4589908" cy="676600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479326"/>
            <a:ext cx="4589908" cy="6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45389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/>
          <p:cNvSpPr/>
          <p:nvPr/>
        </p:nvSpPr>
        <p:spPr>
          <a:xfrm>
            <a:off x="2236765" y="927525"/>
            <a:ext cx="4414021" cy="2508321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Ovál 10"/>
          <p:cNvSpPr/>
          <p:nvPr/>
        </p:nvSpPr>
        <p:spPr>
          <a:xfrm>
            <a:off x="395535" y="2277611"/>
            <a:ext cx="4414021" cy="2508321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Ovál 11"/>
          <p:cNvSpPr/>
          <p:nvPr/>
        </p:nvSpPr>
        <p:spPr>
          <a:xfrm>
            <a:off x="4191672" y="2283718"/>
            <a:ext cx="4414021" cy="2508321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515966"/>
            <a:ext cx="670515" cy="37250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042" y="272694"/>
            <a:ext cx="3949881" cy="54859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803" y="1571626"/>
            <a:ext cx="1871317" cy="60955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59" y="3183680"/>
            <a:ext cx="1792076" cy="1219099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93" y="3175368"/>
            <a:ext cx="2358957" cy="1219099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640" y="2990881"/>
            <a:ext cx="1377582" cy="29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93459"/>
      </p:ext>
    </p:extLst>
  </p:cSld>
  <p:clrMapOvr>
    <a:masterClrMapping/>
  </p:clrMapOvr>
  <p:transition spd="slow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0"/>
                            </p:stCondLst>
                            <p:childTnLst>
                              <p:par>
                                <p:cTn id="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4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4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4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515966"/>
            <a:ext cx="670515" cy="37250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099" y="261398"/>
            <a:ext cx="3395191" cy="56078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849" y="1751957"/>
            <a:ext cx="6435714" cy="152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49960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515966"/>
            <a:ext cx="670515" cy="37250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70541"/>
            <a:ext cx="4986116" cy="112766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25" y="1707086"/>
            <a:ext cx="6164535" cy="246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305626"/>
      </p:ext>
    </p:extLst>
  </p:cSld>
  <p:clrMapOvr>
    <a:masterClrMapping/>
  </p:clrMapOvr>
  <p:transition spd="slow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515966"/>
            <a:ext cx="670515" cy="37250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78924"/>
            <a:ext cx="4931256" cy="54859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228" y="915566"/>
            <a:ext cx="572611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35736"/>
      </p:ext>
    </p:extLst>
  </p:cSld>
  <p:clrMapOvr>
    <a:masterClrMapping/>
  </p:clrMapOvr>
  <p:transition spd="slow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4515966"/>
            <a:ext cx="670515" cy="37250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667" y="267494"/>
            <a:ext cx="4931256" cy="54859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065" y="1317775"/>
            <a:ext cx="5314239" cy="341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576760"/>
      </p:ext>
    </p:extLst>
  </p:cSld>
  <p:clrMapOvr>
    <a:masterClrMapping/>
  </p:clrMapOvr>
  <p:transition spd="slow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3203</TotalTime>
  <Words>0</Words>
  <Application>Microsoft Office PowerPoint</Application>
  <PresentationFormat>Předvádění na obrazovce (16:9)</PresentationFormat>
  <Paragraphs>0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ReWegar</dc:creator>
  <cp:lastModifiedBy>ReWegar</cp:lastModifiedBy>
  <cp:revision>133</cp:revision>
  <dcterms:created xsi:type="dcterms:W3CDTF">2014-07-30T05:37:00Z</dcterms:created>
  <dcterms:modified xsi:type="dcterms:W3CDTF">2016-11-07T12:14:40Z</dcterms:modified>
</cp:coreProperties>
</file>